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8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A6CB-BF72-42AD-BBF2-C274D56A9061}" type="datetimeFigureOut">
              <a:rPr lang="sr-Latn-CS" smtClean="0"/>
              <a:t>11.9.2017.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58FAE-1D23-4C55-AE40-7793D157087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7224" y="571481"/>
            <a:ext cx="7858180" cy="1000131"/>
          </a:xfrm>
        </p:spPr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Sekcija za izobrazbu HKD-a </a:t>
            </a:r>
            <a:endParaRPr lang="hr-HR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929618" cy="3424246"/>
          </a:xfrm>
        </p:spPr>
        <p:txBody>
          <a:bodyPr>
            <a:normAutofit/>
          </a:bodyPr>
          <a:lstStyle/>
          <a:p>
            <a:pPr lvl="2" algn="l">
              <a:buFont typeface="Wingdings" pitchFamily="2" charset="2"/>
              <a:buChar char="Ø"/>
            </a:pPr>
            <a:endParaRPr lang="hr-HR" sz="2800" dirty="0" smtClean="0">
              <a:solidFill>
                <a:schemeClr val="tx1"/>
              </a:solidFill>
            </a:endParaRPr>
          </a:p>
          <a:p>
            <a:pPr lvl="2" algn="l">
              <a:buFont typeface="Wingdings" pitchFamily="2" charset="2"/>
              <a:buChar char="Ø"/>
            </a:pPr>
            <a:r>
              <a:rPr lang="hr-H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rasprave o jačanju </a:t>
            </a:r>
            <a:r>
              <a:rPr lang="hr-HR" sz="28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područja u nastavi</a:t>
            </a:r>
            <a:endParaRPr lang="hr-HR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l">
              <a:buFont typeface="Wingdings" pitchFamily="2" charset="2"/>
              <a:buChar char="Ø"/>
            </a:pP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o eksperimentu u nastavi kemije</a:t>
            </a:r>
          </a:p>
          <a:p>
            <a:pPr lvl="2" algn="l">
              <a:buFont typeface="Wingdings" pitchFamily="2" charset="2"/>
              <a:buChar char="Ø"/>
            </a:pPr>
            <a:r>
              <a:rPr lang="hr-H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o problemima u nastavi kemije</a:t>
            </a:r>
            <a:endParaRPr lang="hr-HR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l">
              <a:buFont typeface="Wingdings" pitchFamily="2" charset="2"/>
              <a:buChar char="Ø"/>
            </a:pPr>
            <a:r>
              <a:rPr lang="hr-H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primjeri iz prakse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8" y="4714884"/>
            <a:ext cx="2072070" cy="1552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71480"/>
            <a:ext cx="79191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Prikaz na zaslonu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Sekcija za izobrazbu HKD-a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Sekcija za izobrazbu</dc:title>
  <dc:creator>Duda</dc:creator>
  <cp:lastModifiedBy>Duda</cp:lastModifiedBy>
  <cp:revision>3</cp:revision>
  <dcterms:created xsi:type="dcterms:W3CDTF">2017-09-10T22:18:52Z</dcterms:created>
  <dcterms:modified xsi:type="dcterms:W3CDTF">2017-09-10T22:49:15Z</dcterms:modified>
</cp:coreProperties>
</file>